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2778" y="-13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43353-9490-4FC6-9565-04F546BDB487}" type="datetimeFigureOut">
              <a:rPr lang="en-US" smtClean="0"/>
              <a:t>7/3/2019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16BEA-1BA8-45EE-9AA2-EE4C192687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077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43353-9490-4FC6-9565-04F546BDB487}" type="datetimeFigureOut">
              <a:rPr lang="en-US" smtClean="0"/>
              <a:t>7/3/2019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16BEA-1BA8-45EE-9AA2-EE4C192687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347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43353-9490-4FC6-9565-04F546BDB487}" type="datetimeFigureOut">
              <a:rPr lang="en-US" smtClean="0"/>
              <a:t>7/3/2019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16BEA-1BA8-45EE-9AA2-EE4C192687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014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43353-9490-4FC6-9565-04F546BDB487}" type="datetimeFigureOut">
              <a:rPr lang="en-US" smtClean="0"/>
              <a:t>7/3/2019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16BEA-1BA8-45EE-9AA2-EE4C192687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005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43353-9490-4FC6-9565-04F546BDB487}" type="datetimeFigureOut">
              <a:rPr lang="en-US" smtClean="0"/>
              <a:t>7/3/2019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16BEA-1BA8-45EE-9AA2-EE4C192687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632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43353-9490-4FC6-9565-04F546BDB487}" type="datetimeFigureOut">
              <a:rPr lang="en-US" smtClean="0"/>
              <a:t>7/3/2019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16BEA-1BA8-45EE-9AA2-EE4C192687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707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43353-9490-4FC6-9565-04F546BDB487}" type="datetimeFigureOut">
              <a:rPr lang="en-US" smtClean="0"/>
              <a:t>7/3/2019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16BEA-1BA8-45EE-9AA2-EE4C192687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561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43353-9490-4FC6-9565-04F546BDB487}" type="datetimeFigureOut">
              <a:rPr lang="en-US" smtClean="0"/>
              <a:t>7/3/2019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16BEA-1BA8-45EE-9AA2-EE4C192687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087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43353-9490-4FC6-9565-04F546BDB487}" type="datetimeFigureOut">
              <a:rPr lang="en-US" smtClean="0"/>
              <a:t>7/3/2019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16BEA-1BA8-45EE-9AA2-EE4C192687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682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43353-9490-4FC6-9565-04F546BDB487}" type="datetimeFigureOut">
              <a:rPr lang="en-US" smtClean="0"/>
              <a:t>7/3/2019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16BEA-1BA8-45EE-9AA2-EE4C192687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175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43353-9490-4FC6-9565-04F546BDB487}" type="datetimeFigureOut">
              <a:rPr lang="en-US" smtClean="0"/>
              <a:t>7/3/2019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16BEA-1BA8-45EE-9AA2-EE4C192687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505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043353-9490-4FC6-9565-04F546BDB487}" type="datetimeFigureOut">
              <a:rPr lang="en-US" smtClean="0"/>
              <a:t>7/3/2019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B16BEA-1BA8-45EE-9AA2-EE4C192687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00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03010" y="4191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English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1101" y="1290421"/>
            <a:ext cx="6019800" cy="231439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3625290"/>
            <a:ext cx="9144000" cy="324820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810" y="3733800"/>
            <a:ext cx="6781800" cy="2607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22424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Spanish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0" y="3625290"/>
            <a:ext cx="9144000" cy="324820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316" y="965579"/>
            <a:ext cx="7975979" cy="252023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803" y="3975936"/>
            <a:ext cx="8060393" cy="2546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89942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</Words>
  <Application>Microsoft Office PowerPoint</Application>
  <PresentationFormat>On-screen Show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Spanish</vt:lpstr>
    </vt:vector>
  </TitlesOfParts>
  <Company>DC Government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Antonio Suarez</dc:creator>
  <cp:lastModifiedBy>ServUS</cp:lastModifiedBy>
  <cp:revision>3</cp:revision>
  <dcterms:created xsi:type="dcterms:W3CDTF">2017-09-14T15:33:07Z</dcterms:created>
  <dcterms:modified xsi:type="dcterms:W3CDTF">2019-07-03T16:38:45Z</dcterms:modified>
</cp:coreProperties>
</file>